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60" r:id="rId5"/>
    <p:sldId id="266" r:id="rId6"/>
    <p:sldId id="265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385611-9D5F-4D78-B8E9-388158CA5412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DAB2ED-AB27-4879-B005-777731378D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4572008"/>
            <a:ext cx="7467600" cy="2016224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Изменения развивающей 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предметно-пространственной среды в течение тематической недели 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гостях у сказки.»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(средний дошкольный возраст)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ВОСПИТАТЕЛЬ МБДОУ№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«ДЕЛЬФИН»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РАЗДОРКИНА НАТАЛЬЯ РОМАНОВНА</a:t>
            </a:r>
            <a:b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ЖЕЛЕЗНОГОРСК 2020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214291"/>
            <a:ext cx="5357850" cy="406701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49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3050"/>
            <a:ext cx="3672408" cy="85169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974" y="2492896"/>
            <a:ext cx="3944441" cy="37444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39552" y="1340768"/>
            <a:ext cx="3456384" cy="194421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создана и постоянно пополняется «Книга сказок» (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476672"/>
            <a:ext cx="3180928" cy="14401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Организована выставка книг по русским сказкам.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657600" cy="26395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416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10744" cy="106771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ВТОРНИК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1571612"/>
            <a:ext cx="3970784" cy="105641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ИЗО-деятельности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дети раскрашивали и лепили героев сказки «Теремок».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5" y="2996952"/>
            <a:ext cx="4286408" cy="295954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19" y="3000372"/>
            <a:ext cx="3814731" cy="292895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4214272" cy="250501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7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3050"/>
            <a:ext cx="3312368" cy="563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052736"/>
            <a:ext cx="8075240" cy="115212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математики используются атрибуты по сказке «Теремок», где дети сравнивают , считают и строят из блоков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персонажей.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2564904"/>
            <a:ext cx="4007768" cy="374555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Admin\Desktop\слайд\DSC_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22487" y="-22421872"/>
            <a:ext cx="7200000" cy="40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761" y="31512120"/>
            <a:ext cx="13139914" cy="2329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564904"/>
            <a:ext cx="3970784" cy="375699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18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слайд\DSC_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822487" y="-22421872"/>
            <a:ext cx="7200000" cy="40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761" y="31512120"/>
            <a:ext cx="13139914" cy="23291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928662" y="214290"/>
            <a:ext cx="7429552" cy="1785950"/>
          </a:xfrm>
        </p:spPr>
        <p:txBody>
          <a:bodyPr/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Данный центр оснащен блоками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числовыми домиками, математическими дорожками, геометрическими фигурами, различными кубиками, счетами, настольными играми по формированию логического мышления. Дети могут составлять </a:t>
            </a:r>
            <a:r>
              <a:rPr lang="ru-RU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«сказочные» задачи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используя данный материал</a:t>
            </a:r>
            <a:endParaRPr lang="ru-RU" dirty="0"/>
          </a:p>
        </p:txBody>
      </p:sp>
      <p:pic>
        <p:nvPicPr>
          <p:cNvPr id="22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1978" y="2375054"/>
            <a:ext cx="4032451" cy="383608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3338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82752" cy="49165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000372"/>
            <a:ext cx="4357718" cy="353959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28596" y="785794"/>
            <a:ext cx="3657600" cy="158417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Созданы условия для игровой ситуации «Теремок».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857752" y="214290"/>
            <a:ext cx="3657600" cy="201622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используют разные виды конструкторов, маски, шапочки, игрушки, обыгрывая  сказку «Теремок».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528392" cy="357247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54760" cy="5636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500034" y="857232"/>
            <a:ext cx="3657600" cy="124736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мероприятие: «Игра – драматизация  по сказке «Теремок».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2928934"/>
            <a:ext cx="3723576" cy="3723576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2714620"/>
            <a:ext cx="3929090" cy="392909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14290"/>
            <a:ext cx="3502742" cy="2566147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76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742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442</TotalTime>
  <Words>174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Century Schoolbook</vt:lpstr>
      <vt:lpstr>Times New Roman</vt:lpstr>
      <vt:lpstr>Wingdings</vt:lpstr>
      <vt:lpstr>Wingdings 2</vt:lpstr>
      <vt:lpstr>Эркер</vt:lpstr>
      <vt:lpstr>Изменения развивающей  предметно-пространственной среды в течение тематической недели  «В гостях у сказки.»  (средний дошкольный возраст)                 ВОСПИТАТЕЛЬ МБДОУ№ 65 «ДЕЛЬФИН» РАЗДОРКИНА НАТАЛЬЯ РОМАНОВНА ЖЕЛЕЗНОГОРСК 2020</vt:lpstr>
      <vt:lpstr>ПОНЕДЕЛЬНИК</vt:lpstr>
      <vt:lpstr>ВТОРНИК</vt:lpstr>
      <vt:lpstr>СРЕДА</vt:lpstr>
      <vt:lpstr>Презентация PowerPoint</vt:lpstr>
      <vt:lpstr>ЧЕТВЕРГ</vt:lpstr>
      <vt:lpstr>ПЯТНИЦА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Анатолий Вишняков</cp:lastModifiedBy>
  <cp:revision>39</cp:revision>
  <dcterms:created xsi:type="dcterms:W3CDTF">2020-09-15T03:08:12Z</dcterms:created>
  <dcterms:modified xsi:type="dcterms:W3CDTF">2020-09-28T02:03:11Z</dcterms:modified>
</cp:coreProperties>
</file>